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6327"/>
  </p:normalViewPr>
  <p:slideViewPr>
    <p:cSldViewPr snapToGrid="0">
      <p:cViewPr varScale="1">
        <p:scale>
          <a:sx n="123" d="100"/>
          <a:sy n="123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151E3-350C-FA4D-8BE0-83727A555D41}" type="datetimeFigureOut">
              <a:rPr lang="en-US" smtClean="0"/>
              <a:t>3/6/23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ECA21-69B7-9B42-8463-1AE4011A9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1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9A459-F453-DDCF-CBE4-99553C97D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B10E08-DBE7-5F41-D0FE-38E175406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2B65D-8342-0253-9473-5D40B748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790F-57B4-9B45-924B-1C684251EAC6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2E47-F3BA-0523-628C-943B7EC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1575F-F0A2-898C-8C79-41967422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30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025CB-9F35-14DB-881B-C73BDAF9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360E9F-A607-150D-8C69-99DE6B82C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94489-498C-0984-DF44-A3026605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790F-57B4-9B45-924B-1C684251EAC6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1F69D-82AB-ABF9-FB22-66F5BCD30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CA594-CDDC-5DC9-7214-80BB38AC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17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063C2-35B9-1E54-2956-B42A4B88B7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2F967-E829-490A-8C0F-118D51BA5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B2A8C-F97D-5A32-1D0F-F4D30D342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790F-57B4-9B45-924B-1C684251EAC6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CFDCE-B07D-4592-EC36-A86BE2BF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879E2-D3BB-7362-C5BC-C4FF83314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2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81A1-8BBF-159B-1CAB-52D9EC6C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51B1-E11D-0416-92A9-29355DB6B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06DB1-2B32-1F4E-4024-E6A22BC8B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790F-57B4-9B45-924B-1C684251EAC6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A3A84-25F2-9C23-555F-BC8AD9CE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31586-AD8C-60D0-62B0-6D9196A3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61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0F553-AB17-BCBC-0324-96C93806F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6CB10-2943-6C25-D3AC-71C6C669E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BD131-E329-AC36-BD10-726F84AF3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790F-57B4-9B45-924B-1C684251EAC6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DAD13-8CD0-4A3D-4E4F-EB0FE9C02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9139B-135D-8402-E050-78590ED1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03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5133B-87A9-59BE-689D-758C4489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3267A-133D-707C-C207-ED29DE67E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4C69F-12DE-E5C9-8B87-C50F427BE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187E4-CAA1-812D-05AF-4DCB25D97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790F-57B4-9B45-924B-1C684251EAC6}" type="datetimeFigureOut">
              <a:rPr lang="en-US" smtClean="0"/>
              <a:t>3/6/23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F3235-3A9F-401C-DFC8-91567AB51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A5055-D887-F398-F26E-B2BDED1B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52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08F9-AAE2-C8FB-98C2-832B8088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0DBC0-E1EB-3F9C-5578-96DDB3C6F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4EA11-EDF8-8907-011C-73D1E5CAA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E9647C-32F4-7BC8-24D3-65DD033E7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B1C74-88B4-3834-5472-567DAB49E9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61C3F0-A3B0-971E-184C-4AEEC0D2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790F-57B4-9B45-924B-1C684251EAC6}" type="datetimeFigureOut">
              <a:rPr lang="en-US" smtClean="0"/>
              <a:t>3/6/23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1EE2B6-3DD0-04DC-D7D0-2CEF9EB15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809B68-83BE-5F2A-F53D-F7CCB023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88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ACC8-439C-7C26-B1C7-5ECBA122A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D3652-1A71-3D11-BE86-99FE22B3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790F-57B4-9B45-924B-1C684251EAC6}" type="datetimeFigureOut">
              <a:rPr lang="en-US" smtClean="0"/>
              <a:t>3/6/23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DB254-CB5F-7A83-0773-18BDE296C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79202-F9D4-09CE-ACBE-94B3CF51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14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7E4CEE-B2E8-0B4E-A5CD-7AC173C2A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790F-57B4-9B45-924B-1C684251EAC6}" type="datetimeFigureOut">
              <a:rPr lang="en-US" smtClean="0"/>
              <a:t>3/6/23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215366-02DA-5BDA-D845-F117D0F3B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124AC-4125-5078-AB61-EF44C883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12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2BBF8-AECC-BAAF-38B8-61886973B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EBC7A-6879-8A21-ABFA-BF47199F6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47481-0C51-6B25-F1BB-485128635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259DB-C60B-D1CF-B96C-64C6C406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790F-57B4-9B45-924B-1C684251EAC6}" type="datetimeFigureOut">
              <a:rPr lang="en-US" smtClean="0"/>
              <a:t>3/6/23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EBCA7-BC36-77AF-6A9A-4D66CE188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A7CC0-3B95-D6FC-D8B9-6BC4187F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66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5BE8-D335-C49F-C0F3-C99ECA3CA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F61C6F-1DB7-1279-101E-6B8E03EF8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4E9CC-74E6-A46B-5C36-7AE0E7BA7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63A02-B127-C840-3BD3-76530197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790F-57B4-9B45-924B-1C684251EAC6}" type="datetimeFigureOut">
              <a:rPr lang="en-US" smtClean="0"/>
              <a:t>3/6/23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6B3D2-9822-2C1A-62F4-5AB3CAA4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D437D-CA0F-6DF7-9524-B2180ACB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78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B3756C-C2C8-AC86-46A2-5721A3F7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C433E-5358-E705-34EF-437ACF5E7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4A193-483A-955F-7838-AE5637C208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9790F-57B4-9B45-924B-1C684251EAC6}" type="datetimeFigureOut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158AB-EE26-1E4A-2124-C8E1085F7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55CB6-A2E4-3FC3-8F7B-37B2E7EB1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35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ryan4@uoregon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9000" y="210767"/>
            <a:ext cx="9694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GEOG 4/590: Geospatial Data Science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Lecture 9: Data visualization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EEABC8AB-4F32-CC41-D3EF-53C92501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22" y="1688054"/>
            <a:ext cx="5633156" cy="40840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093853-130D-610A-118C-9CD4A263465F}"/>
              </a:ext>
            </a:extLst>
          </p:cNvPr>
          <p:cNvSpPr txBox="1"/>
          <p:nvPr/>
        </p:nvSpPr>
        <p:spPr>
          <a:xfrm>
            <a:off x="0" y="5934670"/>
            <a:ext cx="6810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Email: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sz="1800" u="sng" dirty="0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jryan4@uoregon.edu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Avenir"/>
                <a:ea typeface="Avenir"/>
                <a:cs typeface="Avenir"/>
                <a:sym typeface="Avenir"/>
              </a:rPr>
              <a:t>Office: </a:t>
            </a:r>
            <a:r>
              <a:rPr lang="en-GB" sz="1800" dirty="0">
                <a:latin typeface="Avenir"/>
                <a:ea typeface="Avenir"/>
                <a:cs typeface="Avenir"/>
                <a:sym typeface="Avenir"/>
              </a:rPr>
              <a:t>163A Condon Hall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Office hours: 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Monday 15:00-16:00 and Tuesday 14:00-15:00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034169-2A3B-17EB-B692-C4DA91D53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019"/>
          <a:stretch/>
        </p:blipFill>
        <p:spPr>
          <a:xfrm>
            <a:off x="-1" y="0"/>
            <a:ext cx="10530443" cy="18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87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034169-2A3B-17EB-B692-C4DA91D53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30"/>
          <a:stretch/>
        </p:blipFill>
        <p:spPr>
          <a:xfrm>
            <a:off x="-1" y="0"/>
            <a:ext cx="10530443" cy="407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92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034169-2A3B-17EB-B692-C4DA91D53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30443" cy="603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31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56D554BB-F555-E60D-0E5A-AF32195F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070" y="51453"/>
            <a:ext cx="6921885" cy="6755093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12D8618-7652-067B-C9BA-383A1FB6D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602" b="90361"/>
          <a:stretch/>
        </p:blipFill>
        <p:spPr>
          <a:xfrm>
            <a:off x="0" y="0"/>
            <a:ext cx="3938156" cy="5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18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D5BCB686-6464-BDA1-1F72-8EB16DE99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199"/>
          <a:stretch/>
        </p:blipFill>
        <p:spPr>
          <a:xfrm>
            <a:off x="111413" y="86013"/>
            <a:ext cx="10944322" cy="311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15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D5BCB686-6464-BDA1-1F72-8EB16DE9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3" y="86013"/>
            <a:ext cx="10944322" cy="529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62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666661-1A42-D411-A296-9160DC99C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580"/>
          <a:stretch/>
        </p:blipFill>
        <p:spPr>
          <a:xfrm>
            <a:off x="111413" y="643059"/>
            <a:ext cx="10717464" cy="1258478"/>
          </a:xfrm>
          <a:prstGeom prst="rect">
            <a:avLst/>
          </a:prstGeom>
        </p:spPr>
      </p:pic>
      <p:pic>
        <p:nvPicPr>
          <p:cNvPr id="5" name="Picture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D4A59D74-9BE2-E01C-8563-37ADB2349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598" b="88284"/>
          <a:stretch/>
        </p:blipFill>
        <p:spPr>
          <a:xfrm>
            <a:off x="111413" y="86013"/>
            <a:ext cx="3546187" cy="62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5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666661-1A42-D411-A296-9160DC99C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162"/>
          <a:stretch/>
        </p:blipFill>
        <p:spPr>
          <a:xfrm>
            <a:off x="111413" y="643059"/>
            <a:ext cx="10717464" cy="3513306"/>
          </a:xfrm>
          <a:prstGeom prst="rect">
            <a:avLst/>
          </a:prstGeom>
        </p:spPr>
      </p:pic>
      <p:pic>
        <p:nvPicPr>
          <p:cNvPr id="5" name="Picture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D4A59D74-9BE2-E01C-8563-37ADB2349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598" b="88284"/>
          <a:stretch/>
        </p:blipFill>
        <p:spPr>
          <a:xfrm>
            <a:off x="111413" y="86013"/>
            <a:ext cx="3546187" cy="62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00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666661-1A42-D411-A296-9160DC99C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657"/>
          <a:stretch/>
        </p:blipFill>
        <p:spPr>
          <a:xfrm>
            <a:off x="111413" y="643058"/>
            <a:ext cx="10717464" cy="5238197"/>
          </a:xfrm>
          <a:prstGeom prst="rect">
            <a:avLst/>
          </a:prstGeom>
        </p:spPr>
      </p:pic>
      <p:pic>
        <p:nvPicPr>
          <p:cNvPr id="5" name="Picture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D4A59D74-9BE2-E01C-8563-37ADB2349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598" b="88284"/>
          <a:stretch/>
        </p:blipFill>
        <p:spPr>
          <a:xfrm>
            <a:off x="111413" y="86013"/>
            <a:ext cx="3546187" cy="62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31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666661-1A42-D411-A296-9160DC99C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513"/>
          <a:stretch/>
        </p:blipFill>
        <p:spPr>
          <a:xfrm>
            <a:off x="204932" y="706582"/>
            <a:ext cx="10474972" cy="2358736"/>
          </a:xfrm>
          <a:prstGeom prst="rect">
            <a:avLst/>
          </a:prstGeom>
        </p:spPr>
      </p:pic>
      <p:pic>
        <p:nvPicPr>
          <p:cNvPr id="5" name="Picture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D4A59D74-9BE2-E01C-8563-37ADB2349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598" b="88284"/>
          <a:stretch/>
        </p:blipFill>
        <p:spPr>
          <a:xfrm>
            <a:off x="111413" y="86013"/>
            <a:ext cx="3546187" cy="62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0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0FD84F9-5D15-DDEE-AA76-6AEECE37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12"/>
            <a:ext cx="10669804" cy="252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24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D4A59D74-9BE2-E01C-8563-37ADB2349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598" b="88284"/>
          <a:stretch/>
        </p:blipFill>
        <p:spPr>
          <a:xfrm>
            <a:off x="111413" y="86013"/>
            <a:ext cx="3546187" cy="620569"/>
          </a:xfrm>
          <a:prstGeom prst="rect">
            <a:avLst/>
          </a:prstGeom>
        </p:spPr>
      </p:pic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4ED2273-874C-62CD-4602-5B654A06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073" y="76200"/>
            <a:ext cx="6985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42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AE2E48F-0BF1-501B-B837-EB8B2231F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926"/>
          <a:stretch/>
        </p:blipFill>
        <p:spPr>
          <a:xfrm>
            <a:off x="77354" y="81972"/>
            <a:ext cx="10666098" cy="18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25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AE2E48F-0BF1-501B-B837-EB8B2231F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683"/>
          <a:stretch/>
        </p:blipFill>
        <p:spPr>
          <a:xfrm>
            <a:off x="77354" y="81972"/>
            <a:ext cx="10666098" cy="3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30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AE2E48F-0BF1-501B-B837-EB8B2231F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4" y="81972"/>
            <a:ext cx="10666098" cy="521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95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AE2E48F-0BF1-501B-B837-EB8B2231F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31"/>
          <a:stretch/>
        </p:blipFill>
        <p:spPr>
          <a:xfrm>
            <a:off x="77354" y="81972"/>
            <a:ext cx="10666098" cy="655783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CFD3FD-28F6-D40A-62EF-DB244FA9F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18"/>
          <a:stretch/>
        </p:blipFill>
        <p:spPr>
          <a:xfrm>
            <a:off x="4981149" y="0"/>
            <a:ext cx="5762303" cy="683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36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AE2E48F-0BF1-501B-B837-EB8B2231F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31"/>
          <a:stretch/>
        </p:blipFill>
        <p:spPr>
          <a:xfrm>
            <a:off x="77354" y="81972"/>
            <a:ext cx="10666098" cy="65578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F4C66C2-4ED1-DBAC-1AF5-9CA23C402DA1}"/>
              </a:ext>
            </a:extLst>
          </p:cNvPr>
          <p:cNvGrpSpPr/>
          <p:nvPr/>
        </p:nvGrpSpPr>
        <p:grpSpPr>
          <a:xfrm>
            <a:off x="2958756" y="81972"/>
            <a:ext cx="7099644" cy="6726243"/>
            <a:chOff x="2948366" y="-488373"/>
            <a:chExt cx="7713455" cy="7190508"/>
          </a:xfrm>
        </p:grpSpPr>
        <p:pic>
          <p:nvPicPr>
            <p:cNvPr id="5" name="Picture 4" descr="A picture containing text, outdoor, stone&#10;&#10;Description automatically generated">
              <a:extLst>
                <a:ext uri="{FF2B5EF4-FFF2-40B4-BE49-F238E27FC236}">
                  <a16:creationId xmlns:a16="http://schemas.microsoft.com/office/drawing/2014/main" id="{0262F8F4-5BB8-21B8-26D8-1B776F2C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366" y="-488373"/>
              <a:ext cx="3856727" cy="3595254"/>
            </a:xfrm>
            <a:prstGeom prst="rect">
              <a:avLst/>
            </a:prstGeom>
          </p:spPr>
        </p:pic>
        <p:pic>
          <p:nvPicPr>
            <p:cNvPr id="7" name="Picture 6" descr="A picture containing outdoor&#10;&#10;Description automatically generated">
              <a:extLst>
                <a:ext uri="{FF2B5EF4-FFF2-40B4-BE49-F238E27FC236}">
                  <a16:creationId xmlns:a16="http://schemas.microsoft.com/office/drawing/2014/main" id="{DCD1D215-62B7-C908-A0E1-689954CDA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5093" y="-488373"/>
              <a:ext cx="3856727" cy="3595254"/>
            </a:xfrm>
            <a:prstGeom prst="rect">
              <a:avLst/>
            </a:prstGeom>
          </p:spPr>
        </p:pic>
        <p:pic>
          <p:nvPicPr>
            <p:cNvPr id="9" name="Picture 8" descr="A picture containing text, outdoor&#10;&#10;Description automatically generated">
              <a:extLst>
                <a:ext uri="{FF2B5EF4-FFF2-40B4-BE49-F238E27FC236}">
                  <a16:creationId xmlns:a16="http://schemas.microsoft.com/office/drawing/2014/main" id="{7E40236C-57FB-0E6D-AE66-83463DF0C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8367" y="3106881"/>
              <a:ext cx="3856727" cy="3595254"/>
            </a:xfrm>
            <a:prstGeom prst="rect">
              <a:avLst/>
            </a:prstGeom>
          </p:spPr>
        </p:pic>
        <p:pic>
          <p:nvPicPr>
            <p:cNvPr id="11" name="Picture 10" descr="A picture containing outdoor&#10;&#10;Description automatically generated">
              <a:extLst>
                <a:ext uri="{FF2B5EF4-FFF2-40B4-BE49-F238E27FC236}">
                  <a16:creationId xmlns:a16="http://schemas.microsoft.com/office/drawing/2014/main" id="{798F5392-A0A5-4A92-E268-688BBF5A9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5094" y="3106881"/>
              <a:ext cx="3856727" cy="3595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2654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C850DF3-A383-5121-AC63-040BF9EB5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9" y="0"/>
            <a:ext cx="10157790" cy="3179618"/>
          </a:xfrm>
          <a:prstGeom prst="rect">
            <a:avLst/>
          </a:prstGeom>
        </p:spPr>
      </p:pic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E4A37F2F-3F28-4B6E-9AAC-72B7864EE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467" y="1076613"/>
            <a:ext cx="6141605" cy="568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84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477170-BF05-0A24-3073-00EABFA2C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850"/>
          <a:stretch/>
        </p:blipFill>
        <p:spPr>
          <a:xfrm>
            <a:off x="77355" y="72736"/>
            <a:ext cx="1069513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95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477170-BF05-0A24-3073-00EABFA2C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775"/>
          <a:stretch/>
        </p:blipFill>
        <p:spPr>
          <a:xfrm>
            <a:off x="77355" y="72737"/>
            <a:ext cx="10695130" cy="36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06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477170-BF05-0A24-3073-00EABFA2C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5" y="72736"/>
            <a:ext cx="10695130" cy="552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9461D72-D7F1-62BD-F61C-8C4B2C5E3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51"/>
          <a:stretch/>
        </p:blipFill>
        <p:spPr>
          <a:xfrm>
            <a:off x="69573" y="99393"/>
            <a:ext cx="10549761" cy="206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91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50844F34-ADE2-6121-5F05-5943D0B7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536"/>
            <a:ext cx="6188363" cy="3435452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77874B2-77F9-9CB6-1B07-FD0696E1D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594"/>
          <a:stretch/>
        </p:blipFill>
        <p:spPr>
          <a:xfrm>
            <a:off x="77355" y="72736"/>
            <a:ext cx="10695130" cy="68580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9CBB33F-1E1C-E2B2-5283-1BAF37713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617" y="1729508"/>
            <a:ext cx="6315549" cy="494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6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F852BD-2B2A-5D64-E3DF-19A576F03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96"/>
          <a:stretch/>
        </p:blipFill>
        <p:spPr>
          <a:xfrm>
            <a:off x="81973" y="101023"/>
            <a:ext cx="10573952" cy="160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29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F852BD-2B2A-5D64-E3DF-19A576F03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3" y="101023"/>
            <a:ext cx="10573952" cy="32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77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CE17BEA-3905-A355-E3E3-1D8E5FCF6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949"/>
          <a:stretch/>
        </p:blipFill>
        <p:spPr>
          <a:xfrm>
            <a:off x="92363" y="1"/>
            <a:ext cx="10838873" cy="200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8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CE17BEA-3905-A355-E3E3-1D8E5FCF6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3" y="1"/>
            <a:ext cx="10838873" cy="40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30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CE17BEA-3905-A355-E3E3-1D8E5FCF6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513"/>
          <a:stretch/>
        </p:blipFill>
        <p:spPr>
          <a:xfrm>
            <a:off x="92363" y="1"/>
            <a:ext cx="10838873" cy="820881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8C0F545-4716-A126-25BC-C27461C4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154" y="1127125"/>
            <a:ext cx="9689691" cy="46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45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CE17BEA-3905-A355-E3E3-1D8E5FCF6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513"/>
          <a:stretch/>
        </p:blipFill>
        <p:spPr>
          <a:xfrm>
            <a:off x="92363" y="1"/>
            <a:ext cx="10838873" cy="8208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ED2D0B-452A-6A8E-8970-5B1823D6A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2" y="820882"/>
            <a:ext cx="10592249" cy="96635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0520ED8-EEDD-C2CA-43DC-BAC082205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718" y="1991591"/>
            <a:ext cx="9178563" cy="404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38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02754D29-16CE-2A84-BA2F-C5C6FA433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3"/>
          <a:stretch/>
        </p:blipFill>
        <p:spPr>
          <a:xfrm>
            <a:off x="-1" y="83128"/>
            <a:ext cx="10316319" cy="497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37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F5E3A77-D056-2EDE-D389-D6116E0F9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5" y="779318"/>
            <a:ext cx="11232721" cy="1943100"/>
          </a:xfrm>
          <a:prstGeom prst="rect">
            <a:avLst/>
          </a:prstGeom>
        </p:spPr>
      </p:pic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4FFE5A68-FB4E-E8C0-CF20-EB7C5F318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242"/>
          <a:stretch/>
        </p:blipFill>
        <p:spPr>
          <a:xfrm>
            <a:off x="-1" y="83128"/>
            <a:ext cx="10316319" cy="6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31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3AA62A78-0BD8-BDE7-BDF5-CF8745501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962415" cy="2286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2953783-E6D0-8F6C-B552-E4428459D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69" y="1168400"/>
            <a:ext cx="402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47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9461D72-D7F1-62BD-F61C-8C4B2C5E3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983"/>
          <a:stretch/>
        </p:blipFill>
        <p:spPr>
          <a:xfrm>
            <a:off x="69573" y="99392"/>
            <a:ext cx="10549761" cy="393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47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84FFF9D-AD9F-A560-B0E8-85082A2C3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7" y="1"/>
            <a:ext cx="9193646" cy="362441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5DCE3FA-4D0B-8A64-A80B-2818B3A47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18" y="1340428"/>
            <a:ext cx="5265682" cy="551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22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6B75528-6340-6CC3-3719-95033A611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549342" cy="37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30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6B75528-6340-6CC3-3719-95033A611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379"/>
          <a:stretch/>
        </p:blipFill>
        <p:spPr>
          <a:xfrm>
            <a:off x="-1" y="0"/>
            <a:ext cx="9549342" cy="623455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F80FC3BC-BD41-5056-E98F-E3692C347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597" y="623455"/>
            <a:ext cx="9900805" cy="60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956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E469F99-123F-58C5-C5BA-523E7C850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-1"/>
            <a:ext cx="11175422" cy="2483427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9D5549C2-65CA-6362-B9D6-459E121D8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961" y="2760480"/>
            <a:ext cx="6020320" cy="3661102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61F2FE0-A866-78E3-D85F-1E6FAD4C4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91" y="2760480"/>
            <a:ext cx="4965991" cy="38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4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9461D72-D7F1-62BD-F61C-8C4B2C5E3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" y="99392"/>
            <a:ext cx="10549761" cy="645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22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938DE0F-DBB6-941A-B540-CE471E100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1" y="765312"/>
            <a:ext cx="10895219" cy="5492105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1636EBB-A10E-1739-1708-053C257F2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676"/>
          <a:stretch/>
        </p:blipFill>
        <p:spPr>
          <a:xfrm>
            <a:off x="69573" y="99393"/>
            <a:ext cx="10549761" cy="66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14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176EBD-0B84-7B58-54CA-697451C31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13619" cy="464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87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10478E2-EB54-D187-3D23-7E7B88F4A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81" y="863023"/>
            <a:ext cx="9311409" cy="5828085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ED1FDA-69EC-DDEA-7B90-EB70765AA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574"/>
          <a:stretch/>
        </p:blipFill>
        <p:spPr>
          <a:xfrm>
            <a:off x="0" y="0"/>
            <a:ext cx="10913619" cy="71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0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D01EBF8-EC72-3365-82E2-91B0D3A5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03" y="716973"/>
            <a:ext cx="10776416" cy="2348371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47D95D4-DBE2-375B-8B0F-A5512506B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574"/>
          <a:stretch/>
        </p:blipFill>
        <p:spPr>
          <a:xfrm>
            <a:off x="0" y="0"/>
            <a:ext cx="10913619" cy="716973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903A0C6B-2332-B333-4192-C20CB2949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422" y="2906568"/>
            <a:ext cx="4089977" cy="38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15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31</Words>
  <Application>Microsoft Macintosh PowerPoint</Application>
  <PresentationFormat>Widescreen</PresentationFormat>
  <Paragraphs>5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Avenir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Ryan</dc:creator>
  <cp:lastModifiedBy>Johnny Ryan</cp:lastModifiedBy>
  <cp:revision>2</cp:revision>
  <dcterms:created xsi:type="dcterms:W3CDTF">2023-03-06T20:59:57Z</dcterms:created>
  <dcterms:modified xsi:type="dcterms:W3CDTF">2023-03-06T21:30:54Z</dcterms:modified>
</cp:coreProperties>
</file>